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F5D486-91F6-459D-BEDA-308EA4E10E0B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2B44BD-BDCF-4972-B213-373E2BF76B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wmf"/><Relationship Id="rId5" Type="http://schemas.openxmlformats.org/officeDocument/2006/relationships/image" Target="../media/image34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6934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9.4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1943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620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924800" cy="1636713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881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0"/>
            <a:ext cx="876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51816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9"/>
          <a:stretch>
            <a:fillRect/>
          </a:stretch>
        </p:blipFill>
        <p:spPr bwMode="auto">
          <a:xfrm>
            <a:off x="457200" y="4038600"/>
            <a:ext cx="2241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705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657600"/>
            <a:ext cx="2505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example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352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021013" y="4092575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/>
              <a:t>Figure 52</a:t>
            </a:r>
          </a:p>
        </p:txBody>
      </p:sp>
    </p:spTree>
    <p:extLst>
      <p:ext uri="{BB962C8B-B14F-4D97-AF65-F5344CB8AC3E}">
        <p14:creationId xmlns:p14="http://schemas.microsoft.com/office/powerpoint/2010/main" val="37670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2014538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622300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7626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81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8"/>
          <a:stretch>
            <a:fillRect/>
          </a:stretch>
        </p:blipFill>
        <p:spPr bwMode="auto">
          <a:xfrm>
            <a:off x="2438400" y="4191000"/>
            <a:ext cx="4419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981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09600"/>
            <a:ext cx="90868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 b="9491"/>
          <a:stretch>
            <a:fillRect/>
          </a:stretch>
        </p:blipFill>
        <p:spPr bwMode="auto">
          <a:xfrm>
            <a:off x="1066800" y="3352800"/>
            <a:ext cx="7086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95400"/>
            <a:ext cx="8905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2578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example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486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2098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238375"/>
            <a:ext cx="8763000" cy="2722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403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/>
          <a:stretch>
            <a:fillRect/>
          </a:stretch>
        </p:blipFill>
        <p:spPr bwMode="auto">
          <a:xfrm>
            <a:off x="3962400" y="1143000"/>
            <a:ext cx="4505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7848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/>
          <a:stretch>
            <a:fillRect/>
          </a:stretch>
        </p:blipFill>
        <p:spPr bwMode="auto">
          <a:xfrm>
            <a:off x="0" y="609600"/>
            <a:ext cx="510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381000"/>
            <a:ext cx="4191000" cy="3375025"/>
            <a:chOff x="3120" y="240"/>
            <a:chExt cx="2640" cy="2126"/>
          </a:xfrm>
        </p:grpSpPr>
        <p:pic>
          <p:nvPicPr>
            <p:cNvPr id="307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0"/>
              <a:ext cx="240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24"/>
              <a:ext cx="2352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2004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52875"/>
            <a:ext cx="4114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122613"/>
            <a:ext cx="7594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90813"/>
            <a:ext cx="8753475" cy="3543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3545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>
            <a:fillRect/>
          </a:stretch>
        </p:blipFill>
        <p:spPr bwMode="auto">
          <a:xfrm>
            <a:off x="1066800" y="1357313"/>
            <a:ext cx="60007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72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57600"/>
            <a:ext cx="1143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3505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36163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>
            <a:fillRect/>
          </a:stretch>
        </p:blipFill>
        <p:spPr bwMode="auto">
          <a:xfrm>
            <a:off x="4495800" y="3429000"/>
            <a:ext cx="4267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05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example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2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2-03-23 at 9.28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2-03-23 at 9.28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9144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534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example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620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2-03-23 at 9.31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2-03-23 at 9.32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2-03-23 at 9.32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9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4483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57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803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2590800" cy="1055688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6388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19812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90678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example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87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2-03-23 at 9.35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675"/>
            <a:ext cx="9144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5248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4864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26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5943600" cy="1052513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828800"/>
            <a:ext cx="89344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example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0" b="19463"/>
          <a:stretch>
            <a:fillRect/>
          </a:stretch>
        </p:blipFill>
        <p:spPr bwMode="auto">
          <a:xfrm>
            <a:off x="304800" y="9144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0"/>
          <a:stretch>
            <a:fillRect/>
          </a:stretch>
        </p:blipFill>
        <p:spPr bwMode="auto">
          <a:xfrm>
            <a:off x="381000" y="1371600"/>
            <a:ext cx="42529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2-03-23 at 9.39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1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2-03-23 at 9.40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3"/>
            <a:ext cx="9144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2-03-23 at 9.40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775"/>
            <a:ext cx="9144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5867400"/>
            <a:ext cx="16764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828800"/>
            <a:ext cx="89344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example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0" b="19463"/>
          <a:stretch>
            <a:fillRect/>
          </a:stretch>
        </p:blipFill>
        <p:spPr bwMode="auto">
          <a:xfrm>
            <a:off x="304800" y="9144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0"/>
          <a:stretch>
            <a:fillRect/>
          </a:stretch>
        </p:blipFill>
        <p:spPr bwMode="auto">
          <a:xfrm>
            <a:off x="381000" y="1371600"/>
            <a:ext cx="42529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0"/>
          <p:cNvGrpSpPr>
            <a:grpSpLocks/>
          </p:cNvGrpSpPr>
          <p:nvPr/>
        </p:nvGrpSpPr>
        <p:grpSpPr bwMode="auto">
          <a:xfrm>
            <a:off x="1663700" y="3352800"/>
            <a:ext cx="6184900" cy="3048000"/>
            <a:chOff x="1663700" y="3352800"/>
            <a:chExt cx="6184900" cy="3048000"/>
          </a:xfrm>
        </p:grpSpPr>
        <p:pic>
          <p:nvPicPr>
            <p:cNvPr id="35848" name="Picture 6" descr="Screen shot 2012-03-23 at 9.39.0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700" y="3505200"/>
              <a:ext cx="55753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248400" y="3352800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0" y="5257800"/>
              <a:ext cx="990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2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111500"/>
            <a:ext cx="7323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324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396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267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191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example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7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1828800" y="6245225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/>
              <a:t>Figure 61</a:t>
            </a:r>
          </a:p>
        </p:txBody>
      </p:sp>
    </p:spTree>
    <p:extLst>
      <p:ext uri="{BB962C8B-B14F-4D97-AF65-F5344CB8AC3E}">
        <p14:creationId xmlns:p14="http://schemas.microsoft.com/office/powerpoint/2010/main" val="41782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9939" name="Picture 7" descr="example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7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Screen shot 2012-03-23 at 9.4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0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63" name="Picture 7" descr="example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7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Screen shot 2012-03-23 at 9.50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2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191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1987" name="Picture 7" descr="example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09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7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Screen shot 2012-03-23 at 9.51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600"/>
            <a:ext cx="9144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81000"/>
            <a:ext cx="75120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4419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92463"/>
            <a:ext cx="5334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8600"/>
            <a:ext cx="82121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0"/>
            <a:ext cx="4953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1013"/>
            <a:ext cx="4471988" cy="8905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3733800" cy="952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43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28600"/>
            <a:ext cx="7199312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114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781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2238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096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7</Words>
  <Application>Microsoft Office PowerPoint</Application>
  <PresentationFormat>On-screen Show (4:3)</PresentationFormat>
  <Paragraphs>44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2013-12-10T00:52:10Z</dcterms:created>
  <dcterms:modified xsi:type="dcterms:W3CDTF">2014-04-16T22:06:04Z</dcterms:modified>
</cp:coreProperties>
</file>